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5" r:id="rId4"/>
    <p:sldId id="262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909DAE-D328-4996-8D99-927D6BA45133}" v="102" dt="2026-03-18T20:04:35.8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28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rence Magampa" userId="dc0d8d12-542c-498a-a3bf-bab6feb02e17" providerId="ADAL" clId="{EB7212F2-A4F0-4909-A49A-3CED27DFFF3D}"/>
    <pc:docChg chg="custSel modSld">
      <pc:chgData name="Florence Magampa" userId="dc0d8d12-542c-498a-a3bf-bab6feb02e17" providerId="ADAL" clId="{EB7212F2-A4F0-4909-A49A-3CED27DFFF3D}" dt="2026-03-18T20:04:35.805" v="113" actId="20577"/>
      <pc:docMkLst>
        <pc:docMk/>
      </pc:docMkLst>
      <pc:sldChg chg="addSp modSp mod modAnim">
        <pc:chgData name="Florence Magampa" userId="dc0d8d12-542c-498a-a3bf-bab6feb02e17" providerId="ADAL" clId="{EB7212F2-A4F0-4909-A49A-3CED27DFFF3D}" dt="2026-03-18T14:50:34.159" v="81" actId="20577"/>
        <pc:sldMkLst>
          <pc:docMk/>
          <pc:sldMk cId="2158255762" sldId="261"/>
        </pc:sldMkLst>
        <pc:spChg chg="mod">
          <ac:chgData name="Florence Magampa" userId="dc0d8d12-542c-498a-a3bf-bab6feb02e17" providerId="ADAL" clId="{EB7212F2-A4F0-4909-A49A-3CED27DFFF3D}" dt="2026-03-18T14:50:34.159" v="81" actId="20577"/>
          <ac:spMkLst>
            <pc:docMk/>
            <pc:sldMk cId="2158255762" sldId="261"/>
            <ac:spMk id="2" creationId="{00000000-0000-0000-0000-000000000000}"/>
          </ac:spMkLst>
        </pc:spChg>
        <pc:spChg chg="add mod">
          <ac:chgData name="Florence Magampa" userId="dc0d8d12-542c-498a-a3bf-bab6feb02e17" providerId="ADAL" clId="{EB7212F2-A4F0-4909-A49A-3CED27DFFF3D}" dt="2026-03-18T14:45:30.216" v="66" actId="14100"/>
          <ac:spMkLst>
            <pc:docMk/>
            <pc:sldMk cId="2158255762" sldId="261"/>
            <ac:spMk id="3" creationId="{D0123F4C-B0A2-E972-6CEE-98DC8FC5D692}"/>
          </ac:spMkLst>
        </pc:spChg>
      </pc:sldChg>
      <pc:sldChg chg="modSp mod">
        <pc:chgData name="Florence Magampa" userId="dc0d8d12-542c-498a-a3bf-bab6feb02e17" providerId="ADAL" clId="{EB7212F2-A4F0-4909-A49A-3CED27DFFF3D}" dt="2026-03-18T20:04:35.805" v="113" actId="20577"/>
        <pc:sldMkLst>
          <pc:docMk/>
          <pc:sldMk cId="2384824582" sldId="262"/>
        </pc:sldMkLst>
        <pc:spChg chg="mod">
          <ac:chgData name="Florence Magampa" userId="dc0d8d12-542c-498a-a3bf-bab6feb02e17" providerId="ADAL" clId="{EB7212F2-A4F0-4909-A49A-3CED27DFFF3D}" dt="2026-03-18T20:04:35.805" v="113" actId="20577"/>
          <ac:spMkLst>
            <pc:docMk/>
            <pc:sldMk cId="2384824582" sldId="262"/>
            <ac:spMk id="2" creationId="{00000000-0000-0000-0000-000000000000}"/>
          </ac:spMkLst>
        </pc:spChg>
      </pc:sldChg>
      <pc:sldChg chg="modSp mod">
        <pc:chgData name="Florence Magampa" userId="dc0d8d12-542c-498a-a3bf-bab6feb02e17" providerId="ADAL" clId="{EB7212F2-A4F0-4909-A49A-3CED27DFFF3D}" dt="2026-03-18T20:02:35.535" v="111" actId="20577"/>
        <pc:sldMkLst>
          <pc:docMk/>
          <pc:sldMk cId="3473568106" sldId="265"/>
        </pc:sldMkLst>
        <pc:spChg chg="mod">
          <ac:chgData name="Florence Magampa" userId="dc0d8d12-542c-498a-a3bf-bab6feb02e17" providerId="ADAL" clId="{EB7212F2-A4F0-4909-A49A-3CED27DFFF3D}" dt="2026-03-18T20:02:35.535" v="111" actId="20577"/>
          <ac:spMkLst>
            <pc:docMk/>
            <pc:sldMk cId="3473568106" sldId="265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81F6-FBF7-47CA-8FDA-216131F463F8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123-E0D6-49F4-80D6-1DCCA68897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15024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81F6-FBF7-47CA-8FDA-216131F463F8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123-E0D6-49F4-80D6-1DCCA68897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81551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81F6-FBF7-47CA-8FDA-216131F463F8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123-E0D6-49F4-80D6-1DCCA68897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531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81F6-FBF7-47CA-8FDA-216131F463F8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123-E0D6-49F4-80D6-1DCCA68897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30153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81F6-FBF7-47CA-8FDA-216131F463F8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123-E0D6-49F4-80D6-1DCCA68897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2671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81F6-FBF7-47CA-8FDA-216131F463F8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123-E0D6-49F4-80D6-1DCCA68897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75583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81F6-FBF7-47CA-8FDA-216131F463F8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123-E0D6-49F4-80D6-1DCCA68897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2948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81F6-FBF7-47CA-8FDA-216131F463F8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123-E0D6-49F4-80D6-1DCCA68897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54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81F6-FBF7-47CA-8FDA-216131F463F8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123-E0D6-49F4-80D6-1DCCA68897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6471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81F6-FBF7-47CA-8FDA-216131F463F8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123-E0D6-49F4-80D6-1DCCA68897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6059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81F6-FBF7-47CA-8FDA-216131F463F8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123-E0D6-49F4-80D6-1DCCA68897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99815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781F6-FBF7-47CA-8FDA-216131F463F8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BE123-E0D6-49F4-80D6-1DCCA68897B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6250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44" y="132950"/>
            <a:ext cx="8661050" cy="67250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2971" y="1897925"/>
            <a:ext cx="10529207" cy="1377179"/>
          </a:xfrm>
        </p:spPr>
        <p:txBody>
          <a:bodyPr>
            <a:normAutofit fontScale="90000"/>
          </a:bodyPr>
          <a:lstStyle/>
          <a:p>
            <a:r>
              <a:rPr lang="en-US" dirty="0"/>
              <a:t>		</a:t>
            </a: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sz="6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LEST WE FORGET</a:t>
            </a:r>
            <a:br>
              <a:rPr lang="en-US" sz="4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4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4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4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endParaRPr lang="en-ZA" sz="4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32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853" y="132950"/>
            <a:ext cx="8661050" cy="67250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065" y="782436"/>
            <a:ext cx="6425499" cy="1585504"/>
          </a:xfrm>
        </p:spPr>
        <p:txBody>
          <a:bodyPr>
            <a:normAutofit fontScale="90000"/>
          </a:bodyPr>
          <a:lstStyle/>
          <a:p>
            <a:r>
              <a:rPr lang="en-US" dirty="0"/>
              <a:t>		</a:t>
            </a:r>
            <a:r>
              <a:rPr lang="en-US" dirty="0">
                <a:solidFill>
                  <a:schemeClr val="bg1"/>
                </a:solidFill>
              </a:rPr>
              <a:t>		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The </a:t>
            </a:r>
            <a:r>
              <a:rPr lang="en-US" sz="54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06</a:t>
            </a: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mining employees who were fatally injured in 2026 (as of 16/03/2026) 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due to 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Occupational-related accidents.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4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endParaRPr lang="en-ZA" sz="4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0123F4C-B0A2-E972-6CEE-98DC8FC5D692}"/>
              </a:ext>
            </a:extLst>
          </p:cNvPr>
          <p:cNvSpPr txBox="1">
            <a:spLocks/>
          </p:cNvSpPr>
          <p:nvPr/>
        </p:nvSpPr>
        <p:spPr>
          <a:xfrm>
            <a:off x="474065" y="4671753"/>
            <a:ext cx="6541877" cy="1880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		</a:t>
            </a:r>
            <a:r>
              <a:rPr lang="en-US" dirty="0">
                <a:solidFill>
                  <a:schemeClr val="bg1"/>
                </a:solidFill>
              </a:rPr>
              <a:t>		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196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And our colleagues trapped at </a:t>
            </a:r>
            <a:r>
              <a:rPr lang="en-US" sz="19600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Ekapa</a:t>
            </a:r>
            <a:r>
              <a:rPr lang="en-US" sz="196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mine</a:t>
            </a:r>
            <a:br>
              <a:rPr lang="en-US" sz="151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4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endParaRPr lang="en-ZA" sz="4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5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853" y="132950"/>
            <a:ext cx="8661050" cy="67250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097" y="265463"/>
            <a:ext cx="9277952" cy="1563337"/>
          </a:xfrm>
        </p:spPr>
        <p:txBody>
          <a:bodyPr>
            <a:normAutofit fontScale="90000"/>
          </a:bodyPr>
          <a:lstStyle/>
          <a:p>
            <a:r>
              <a:rPr lang="en-US" dirty="0"/>
              <a:t>		</a:t>
            </a:r>
            <a:r>
              <a:rPr lang="en-US" dirty="0">
                <a:solidFill>
                  <a:schemeClr val="bg1"/>
                </a:solidFill>
              </a:rPr>
              <a:t>		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The </a:t>
            </a:r>
            <a:r>
              <a:rPr lang="en-US" sz="54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08 </a:t>
            </a: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mine employees who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passed away due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work-related diseases 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during the 2024 Calendar year</a:t>
            </a:r>
            <a:br>
              <a:rPr lang="en-US" sz="4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endParaRPr lang="en-ZA" sz="4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56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950" y="132950"/>
            <a:ext cx="8661050" cy="67250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661" y="232212"/>
            <a:ext cx="10529207" cy="1377179"/>
          </a:xfrm>
        </p:spPr>
        <p:txBody>
          <a:bodyPr>
            <a:normAutofit fontScale="90000"/>
          </a:bodyPr>
          <a:lstStyle/>
          <a:p>
            <a:r>
              <a:rPr lang="en-US" dirty="0"/>
              <a:t>		</a:t>
            </a:r>
            <a:r>
              <a:rPr lang="en-US" dirty="0">
                <a:solidFill>
                  <a:schemeClr val="bg1"/>
                </a:solidFill>
              </a:rPr>
              <a:t>		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The  </a:t>
            </a:r>
            <a:r>
              <a:rPr lang="en-US" sz="54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968</a:t>
            </a: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mine employees who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died due natural deaths during 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the 2024 Calendar year</a:t>
            </a:r>
            <a:br>
              <a:rPr lang="en-US" sz="4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endParaRPr lang="en-ZA" sz="4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82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853" y="132950"/>
            <a:ext cx="8661050" cy="67250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3813" y="2118296"/>
            <a:ext cx="10529207" cy="1377179"/>
          </a:xfrm>
        </p:spPr>
        <p:txBody>
          <a:bodyPr>
            <a:normAutofit fontScale="90000"/>
          </a:bodyPr>
          <a:lstStyle/>
          <a:p>
            <a:r>
              <a:rPr lang="en-US" dirty="0"/>
              <a:t>		</a:t>
            </a:r>
            <a:r>
              <a:rPr lang="en-US" dirty="0">
                <a:solidFill>
                  <a:schemeClr val="bg1"/>
                </a:solidFill>
              </a:rPr>
              <a:t>		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 moment of silence in 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remembrance of our 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fallen Colleagues,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Mothers, Fathers, </a:t>
            </a:r>
            <a:b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Brothers and Sisters. </a:t>
            </a:r>
            <a:br>
              <a:rPr lang="en-US" sz="4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n-US" sz="4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endParaRPr lang="en-ZA" sz="40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43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150</Words>
  <Application>Microsoft Office PowerPoint</Application>
  <PresentationFormat>Widescreen</PresentationFormat>
  <Paragraphs>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Bahnschrift SemiBold SemiConden</vt:lpstr>
      <vt:lpstr>Calibri</vt:lpstr>
      <vt:lpstr>Calibri Light</vt:lpstr>
      <vt:lpstr>Office Theme</vt:lpstr>
      <vt:lpstr>    LEST WE FORGET      </vt:lpstr>
      <vt:lpstr>         The 06 mining employees who were fatally injured in 2026 (as of 16/03/2026)  due to  Occupational-related accidents.   </vt:lpstr>
      <vt:lpstr>        The 08 mine employees who passed away due work-related diseases  during the 2024 Calendar year </vt:lpstr>
      <vt:lpstr>        The  968 mine employees who died due natural deaths during  the 2024 Calendar year </vt:lpstr>
      <vt:lpstr>        A moment of silence in  remembrance of our  fallen Colleagues, Mothers, Fathers,  Brothers and Sisters.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Florence  Magampa</dc:creator>
  <cp:lastModifiedBy>Florence Magampa</cp:lastModifiedBy>
  <cp:revision>18</cp:revision>
  <dcterms:created xsi:type="dcterms:W3CDTF">2020-12-02T17:41:35Z</dcterms:created>
  <dcterms:modified xsi:type="dcterms:W3CDTF">2026-03-18T20:04:46Z</dcterms:modified>
</cp:coreProperties>
</file>